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-17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976D1-8A5C-4316-8A2E-54668C5ED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E54D12-05C7-43E8-9A28-8713801F1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70AD2-3A43-4678-AF2E-22A1C641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264C-DB2E-4FE3-8AC0-FF60BFFDC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59F72-E970-452E-9016-5098CD6FF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258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51D5-7012-4AD4-A337-FE44CD138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B9546-B536-4354-9142-296FB39F5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FA7F8-E8F4-4690-92D5-F7571CFF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45419-30F5-42B3-96CB-99EE8E26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B6545-E6A5-4D88-B517-BABD2F2E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43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63860-4AAF-4802-B48C-AA1AF7A4BB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CFB4D-7EB5-4C2E-AB14-1462ECE3F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49485-B54B-4A5A-893D-FCB23B2B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0A1E-F78A-4D8A-B013-6D68E5C2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EAB52-302C-41ED-854E-B16B3DE5B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15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1364-180B-48B8-A149-80883815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5AB9-71BE-472A-9E6A-C66D9734E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A8E71-F5CA-4741-BF6B-13754D1D8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1799A-38EA-402B-8C9E-7D315939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BC183-5EC7-4EC7-AC60-663E1CF8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55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7BFB-0AEC-4387-B378-1B51E2453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7EF2E-96FF-4121-9BBB-3FEE97584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174D8-802D-4E8C-9A10-EE8995C5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7BB9E-2FEA-4283-801F-58A12DAA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BE2A6-F0CD-4EAA-B03A-0A9881B8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25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1AEE3-EC52-43DD-BA24-CE873079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F1BCD-F2A2-4E29-94E6-C11B6280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AEBA7-47AE-4469-B75C-FDFB40E78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C6FD6-1CDD-471F-AA97-7B0DA27F4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AEA17-A065-4C15-B061-E79695BF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06C37-B402-48AE-A2E9-B3376A9A6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907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CDB9-E98A-4E28-9935-C8129B8C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71633-AEE8-4F3B-8691-E7ECFAEEF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0E2D0-5BC3-4407-BA19-43FAA718A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E2001-A851-46E8-A685-307DFAAA9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D458D-74BE-4E23-B080-9DE0773C3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08219-F6F5-47ED-A886-811BC904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D22E5-BDEE-43C9-A383-13DD6CD3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FA295-EAE2-449E-8BAD-772663BF3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00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A30C-AD1E-44BB-953E-AA43195E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8E8D9-AC43-4F9A-869F-E9816CFFE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CD2AF-98DF-4369-83AA-2C4E0B666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90BD3-4061-422D-AD7B-68D0E9D3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53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7C1B1-8C52-42C3-8E06-19CC3D81A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A72C-C1AD-419A-861C-DB267341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839E-8730-4937-8FA0-31FA15D6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31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4384-AF0B-45EA-B436-47C3B1FDE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28DD-2EE6-48FB-8495-83D680DF7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ADB7A-3EA9-4B26-AAF4-2E2405245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22A98-E9B8-4AB1-AB1F-EE61FEB4C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B861-AB3B-4D12-8D78-744D4957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535CA-235D-4C78-8ECE-5BE9DE99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343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BC40-C981-442D-9294-3ECA5AC5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0516A-CC16-405E-A83F-F3D73DDD8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046C8-18E0-428F-A1E9-C812CDD56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1FCD7-75FA-4F88-A6CA-42AB296A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3EB14-B179-4877-BAB3-9793F7C25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6DBA8-1668-441B-B9D9-5C1E8639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82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EFCA7-8246-409B-A495-34C6F80C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C565E-6118-4834-906F-94CABCC18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212B-FCB0-465A-B681-E19957F14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0CE8-C57A-4E0D-A731-0FEE104A68CE}" type="datetimeFigureOut">
              <a:rPr lang="en-IN" smtClean="0"/>
              <a:t>04-02-2022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506DC-E988-46B1-9832-D9900287D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92560-C560-46EE-B90F-8540BD358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B9142-C35A-41C3-A1D7-E7FCA009AA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3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40AB00E-7D1B-4D4E-B32B-5428DE5A8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6" y="2016067"/>
            <a:ext cx="5440803" cy="3962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B72482-5EAE-45CC-836C-72FE1CFF9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116" y="565847"/>
            <a:ext cx="6027768" cy="766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AB787A-EB2B-4585-812B-0E05BAF38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98" y="2766349"/>
            <a:ext cx="3008046" cy="37755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732539-ECD4-4B72-B785-06EF1F8E9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672" y="1891410"/>
            <a:ext cx="5358883" cy="49665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3141F1-9030-4779-AF38-98671AA34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57" y="1317075"/>
            <a:ext cx="3003487" cy="3762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57C01D-AE20-4A04-A373-3D2F5AD1D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24" y="1585732"/>
            <a:ext cx="5688706" cy="52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2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1729A-33B6-43AB-9C26-2F8340EF2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52" y="442782"/>
            <a:ext cx="8817896" cy="587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E0A6A-2D05-43CA-BB14-BE7C26A62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2" y="2161508"/>
            <a:ext cx="6931515" cy="3369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4365F0-144E-48C6-9A6D-E4B2317D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6" y="1821964"/>
            <a:ext cx="7146525" cy="37911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FAE7B2-8346-40E4-8933-31F7BEE56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679" y="1897490"/>
            <a:ext cx="6257896" cy="36400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1B887-3C49-48B8-BE56-58B03AE81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54" y="2374661"/>
            <a:ext cx="5987725" cy="3150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147508-DC77-4973-89D0-14CFF8848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62" y="2568261"/>
            <a:ext cx="5805611" cy="3010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A27BC5-735A-4A9B-9924-5F2F30900F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19" y="2724016"/>
            <a:ext cx="5865409" cy="28718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3E6A41-0EF0-4A86-B51B-06038943AB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098" y="3047030"/>
            <a:ext cx="5245923" cy="26415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972ADF-7AEF-4366-93E0-3B652D0465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276" y="3409582"/>
            <a:ext cx="5074743" cy="2904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27CA28-E781-4ED2-A2A2-4D09DEF494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75" y="3846287"/>
            <a:ext cx="5501056" cy="234581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435103-4909-4EF3-B00F-A9F3F99452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" y="2205349"/>
            <a:ext cx="6851534" cy="35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65858-380A-4D5E-8D58-3B1BD42E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2" y="419648"/>
            <a:ext cx="10128356" cy="1244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64AE8-7E25-4B36-AB20-EC8D95A8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2016" y="1871418"/>
            <a:ext cx="9631680" cy="930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74C88-F0C3-42FC-B414-C6419D279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356" y="3219791"/>
            <a:ext cx="10128356" cy="695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2DD24-8BAC-4CA2-96E7-B07892AE2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39" y="7002221"/>
            <a:ext cx="8118721" cy="24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75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65858-380A-4D5E-8D58-3B1BD42E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2" y="419648"/>
            <a:ext cx="10128356" cy="1244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64AE8-7E25-4B36-AB20-EC8D95A8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2" y="1871418"/>
            <a:ext cx="9631680" cy="930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74C88-F0C3-42FC-B414-C6419D279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28356" y="3219791"/>
            <a:ext cx="10128356" cy="695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2DD24-8BAC-4CA2-96E7-B07892AE2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39" y="4610086"/>
            <a:ext cx="8118721" cy="24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0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C65858-380A-4D5E-8D58-3B1BD42E6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2" y="419648"/>
            <a:ext cx="10128356" cy="1244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64AE8-7E25-4B36-AB20-EC8D95A8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2" y="1871418"/>
            <a:ext cx="9631680" cy="930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774C88-F0C3-42FC-B414-C6419D279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61" y="3219791"/>
            <a:ext cx="10128356" cy="695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2DD24-8BAC-4CA2-96E7-B07892AE2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39" y="4610086"/>
            <a:ext cx="8118721" cy="246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72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F5732-297B-439A-907C-2DBED775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0" y="429808"/>
            <a:ext cx="11157260" cy="1134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0812-3972-4100-A12A-0A76DDD2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1" y="6995160"/>
            <a:ext cx="3414550" cy="314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FBFC6-5200-4F84-B0E4-4415AA198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25" y="6995160"/>
            <a:ext cx="3414552" cy="3152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1A89F-8638-4E7F-BCC6-50C3FCA86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9" y="6995160"/>
            <a:ext cx="3414552" cy="31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755DA-6B55-4277-8341-9F32C57D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56" y="10135549"/>
            <a:ext cx="1075738" cy="474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8C45E-4ED1-4FF0-9DF0-31AE7DAE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10149707"/>
            <a:ext cx="966151" cy="474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5AEF7-37A5-41F3-B18A-6BABD86F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10149707"/>
            <a:ext cx="1077975" cy="474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7D29E5-B849-4AAE-B04E-0E1A3610B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10789083"/>
            <a:ext cx="3034890" cy="963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C5EA2-29DF-41B6-A2A9-EB22FB30C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16" y="10765201"/>
            <a:ext cx="2881184" cy="149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C960C8-7EEE-490E-8026-4FE1A70CCB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10809403"/>
            <a:ext cx="2426951" cy="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11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42"/>
            <a:ext cx="12192000" cy="6881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F5732-297B-439A-907C-2DBED775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0" y="429808"/>
            <a:ext cx="11157260" cy="1134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0812-3972-4100-A12A-0A76DDD2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1" y="6995160"/>
            <a:ext cx="3414550" cy="314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FBFC6-5200-4F84-B0E4-4415AA198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25" y="6995160"/>
            <a:ext cx="3414552" cy="3152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1A89F-8638-4E7F-BCC6-50C3FCA86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9" y="1723463"/>
            <a:ext cx="3414552" cy="31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755DA-6B55-4277-8341-9F32C57D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56" y="10135549"/>
            <a:ext cx="1075738" cy="474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8C45E-4ED1-4FF0-9DF0-31AE7DAE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4878010"/>
            <a:ext cx="966151" cy="474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5AEF7-37A5-41F3-B18A-6BABD86F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10149707"/>
            <a:ext cx="1077975" cy="474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7D29E5-B849-4AAE-B04E-0E1A3610B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5623324"/>
            <a:ext cx="3034890" cy="963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C5EA2-29DF-41B6-A2A9-EB22FB30C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16" y="10765201"/>
            <a:ext cx="2881184" cy="149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C960C8-7EEE-490E-8026-4FE1A70CCB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10809403"/>
            <a:ext cx="2426951" cy="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6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42"/>
            <a:ext cx="12192000" cy="6881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F5732-297B-439A-907C-2DBED775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0" y="429808"/>
            <a:ext cx="11157260" cy="1134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0812-3972-4100-A12A-0A76DDD2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1" y="6995160"/>
            <a:ext cx="3414550" cy="314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FBFC6-5200-4F84-B0E4-4415AA198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25" y="1723463"/>
            <a:ext cx="3414552" cy="3152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1A89F-8638-4E7F-BCC6-50C3FCA86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9" y="1723463"/>
            <a:ext cx="3414552" cy="31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755DA-6B55-4277-8341-9F32C57D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56" y="10135549"/>
            <a:ext cx="1075738" cy="474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8C45E-4ED1-4FF0-9DF0-31AE7DAE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4878010"/>
            <a:ext cx="966151" cy="474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5AEF7-37A5-41F3-B18A-6BABD86F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4878010"/>
            <a:ext cx="1077975" cy="474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7D29E5-B849-4AAE-B04E-0E1A3610B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5623324"/>
            <a:ext cx="3034890" cy="963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C5EA2-29DF-41B6-A2A9-EB22FB30C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16" y="10765201"/>
            <a:ext cx="2881184" cy="149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C960C8-7EEE-490E-8026-4FE1A70CCB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5537706"/>
            <a:ext cx="2426951" cy="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63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42"/>
            <a:ext cx="12192000" cy="6881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FF5732-297B-439A-907C-2DBED7759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0" y="429808"/>
            <a:ext cx="11157260" cy="1134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BB0812-3972-4100-A12A-0A76DDD2B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1" y="1703920"/>
            <a:ext cx="3414550" cy="3140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FBFC6-5200-4F84-B0E4-4415AA198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25" y="1723463"/>
            <a:ext cx="3414552" cy="3152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1A89F-8638-4E7F-BCC6-50C3FCA86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9" y="1723463"/>
            <a:ext cx="3414552" cy="31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C755DA-6B55-4277-8341-9F32C57D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56" y="4844309"/>
            <a:ext cx="1075738" cy="474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38C45E-4ED1-4FF0-9DF0-31AE7DAE6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4878010"/>
            <a:ext cx="966151" cy="4741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B5AEF7-37A5-41F3-B18A-6BABD86F8D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4878010"/>
            <a:ext cx="1077975" cy="4741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7D29E5-B849-4AAE-B04E-0E1A3610B6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58" y="5623324"/>
            <a:ext cx="3034890" cy="9634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BC5EA2-29DF-41B6-A2A9-EB22FB30C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16" y="5473961"/>
            <a:ext cx="2881184" cy="149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7C960C8-7EEE-490E-8026-4FE1A70CCB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900" y="5537706"/>
            <a:ext cx="2426951" cy="42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56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2477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7772820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9297043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8507549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10162845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2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7772820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9297043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8507549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10162845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4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86BE3-3B24-4F88-832E-77DE1ECE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748D3-A526-482A-9C9B-B4BA4593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70" y="485202"/>
            <a:ext cx="2525260" cy="577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A0DC32-E884-4E25-9B4D-E7EA632B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179" y="1326987"/>
            <a:ext cx="4151574" cy="754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55961-D2DA-4007-90E3-0F8846D3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2434413"/>
            <a:ext cx="5286465" cy="754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A3D8F0-BBD4-4790-9856-B9FC2A658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3541839"/>
            <a:ext cx="6667527" cy="754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ECEB9-1E36-49CC-8E90-0405E471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4649266"/>
            <a:ext cx="5789515" cy="7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1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9297043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8507549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10162845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9297043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2845405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10162845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57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3660028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2845405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10162845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7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11029618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3660028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2845405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4506802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1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5358527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11884244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3660028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2845405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4506802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6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BEE93-2FD9-4959-9FBC-F27DB5EE7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96" y="414569"/>
            <a:ext cx="10234008" cy="1150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E2B077-DB3E-40FF-B323-922375632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724"/>
            <a:ext cx="2712979" cy="6112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C032D3-3F22-4D93-B1A7-C845ED39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60" y="5358527"/>
            <a:ext cx="7721639" cy="23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EC25ED-C601-45E7-B92A-1D6D799F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16" y="6194430"/>
            <a:ext cx="3319954" cy="2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030774-DB55-4F26-9F90-185EF1D2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83" y="2123735"/>
            <a:ext cx="5542520" cy="230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FA10E4-7036-4E2B-8CB1-556E4253E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148" y="3668906"/>
            <a:ext cx="6959366" cy="230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D766A-DBDF-4320-9D98-BB042BEF8D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684" y="2845405"/>
            <a:ext cx="6591639" cy="23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95A9E7-EE2C-461D-A1C7-70E7920997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28" y="4506802"/>
            <a:ext cx="7676030" cy="22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45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86BE3-3B24-4F88-832E-77DE1ECE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748D3-A526-482A-9C9B-B4BA4593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30" y="505522"/>
            <a:ext cx="2525260" cy="577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A0DC32-E884-4E25-9B4D-E7EA632B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6" y="1326987"/>
            <a:ext cx="4151574" cy="754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55961-D2DA-4007-90E3-0F8846D3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2434413"/>
            <a:ext cx="5286465" cy="754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A3D8F0-BBD4-4790-9856-B9FC2A658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3541839"/>
            <a:ext cx="6667527" cy="754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ECEB9-1E36-49CC-8E90-0405E471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4649266"/>
            <a:ext cx="5789515" cy="7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7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86BE3-3B24-4F88-832E-77DE1ECE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748D3-A526-482A-9C9B-B4BA4593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30" y="505522"/>
            <a:ext cx="2525260" cy="577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A0DC32-E884-4E25-9B4D-E7EA632B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1326987"/>
            <a:ext cx="4151574" cy="754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55961-D2DA-4007-90E3-0F8846D3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2434413"/>
            <a:ext cx="5286465" cy="754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A3D8F0-BBD4-4790-9856-B9FC2A658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3541839"/>
            <a:ext cx="6667527" cy="754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ECEB9-1E36-49CC-8E90-0405E471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4649266"/>
            <a:ext cx="5789515" cy="7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9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86BE3-3B24-4F88-832E-77DE1ECE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748D3-A526-482A-9C9B-B4BA4593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30" y="505522"/>
            <a:ext cx="2525260" cy="577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A0DC32-E884-4E25-9B4D-E7EA632B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1326987"/>
            <a:ext cx="4151574" cy="754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55961-D2DA-4007-90E3-0F8846D3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2434413"/>
            <a:ext cx="5286465" cy="754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A3D8F0-BBD4-4790-9856-B9FC2A658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3541839"/>
            <a:ext cx="6667527" cy="754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ECEB9-1E36-49CC-8E90-0405E471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38155" y="4649266"/>
            <a:ext cx="5789515" cy="7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86BE3-3B24-4F88-832E-77DE1ECE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" y="0"/>
            <a:ext cx="1214701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C748D3-A526-482A-9C9B-B4BA4593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30" y="505522"/>
            <a:ext cx="2525260" cy="5776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A0DC32-E884-4E25-9B4D-E7EA632BC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1326987"/>
            <a:ext cx="4151574" cy="75411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655961-D2DA-4007-90E3-0F8846D31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2434413"/>
            <a:ext cx="5286465" cy="7541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A3D8F0-BBD4-4790-9856-B9FC2A658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3541839"/>
            <a:ext cx="6667527" cy="754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0ECEB9-1E36-49CC-8E90-0405E4711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5" y="4649266"/>
            <a:ext cx="5789515" cy="7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2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3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D6175-E8C4-4017-A5F3-F1331383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1" y="442782"/>
            <a:ext cx="7670800" cy="65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A46D6-5376-4AC8-90E3-11D4B4AB4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b="33177"/>
          <a:stretch/>
        </p:blipFill>
        <p:spPr>
          <a:xfrm>
            <a:off x="-10048240" y="1564029"/>
            <a:ext cx="10040996" cy="7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8B67E-532D-4554-93C2-BF174586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239" y="2543778"/>
            <a:ext cx="10200640" cy="10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5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"/>
            <a:ext cx="12192000" cy="6878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D6175-E8C4-4017-A5F3-F1331383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1" y="442782"/>
            <a:ext cx="7670800" cy="65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A46D6-5376-4AC8-90E3-11D4B4AB4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b="33177"/>
          <a:stretch/>
        </p:blipFill>
        <p:spPr>
          <a:xfrm>
            <a:off x="741680" y="1564029"/>
            <a:ext cx="10040996" cy="7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8B67E-532D-4554-93C2-BF174586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239" y="2543778"/>
            <a:ext cx="10200640" cy="10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28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3B0A64-2835-484F-99E3-29315D31F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"/>
            <a:ext cx="12192000" cy="6878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D6175-E8C4-4017-A5F3-F1331383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1" y="442782"/>
            <a:ext cx="7670800" cy="65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A46D6-5376-4AC8-90E3-11D4B4AB4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b="33177"/>
          <a:stretch/>
        </p:blipFill>
        <p:spPr>
          <a:xfrm>
            <a:off x="741680" y="1564029"/>
            <a:ext cx="10040996" cy="758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38B67E-532D-4554-93C2-BF174586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2543778"/>
            <a:ext cx="10200640" cy="1010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99B6F-701B-4FBD-B54A-3B5E42568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5025"/>
            <a:ext cx="4728461" cy="26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93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Vandan</dc:creator>
  <cp:lastModifiedBy>Vandan</cp:lastModifiedBy>
  <cp:revision>1</cp:revision>
  <dcterms:created xsi:type="dcterms:W3CDTF">2022-02-04T17:25:47Z</dcterms:created>
  <dcterms:modified xsi:type="dcterms:W3CDTF">2022-02-04T19:04:48Z</dcterms:modified>
</cp:coreProperties>
</file>